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880" cy="686088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7440" cy="3218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6920" cy="3218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600" cy="3571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2880" cy="686088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9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7440" cy="3218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6920" cy="3218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600" cy="35712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3"/>
          <p:cNvSpPr/>
          <p:nvPr/>
        </p:nvSpPr>
        <p:spPr>
          <a:xfrm>
            <a:off x="0" y="330120"/>
            <a:ext cx="9141120" cy="6525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7" name="ZoneTexte 4"/>
          <p:cNvSpPr/>
          <p:nvPr/>
        </p:nvSpPr>
        <p:spPr>
          <a:xfrm>
            <a:off x="748440" y="1819080"/>
            <a:ext cx="7788240" cy="246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additionner des fractions.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utiliser le tableau de numération.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2400" cy="1263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Espace réservé du texte 5"/>
          <p:cNvSpPr/>
          <p:nvPr/>
        </p:nvSpPr>
        <p:spPr>
          <a:xfrm>
            <a:off x="8197920" y="6490080"/>
            <a:ext cx="94320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"/>
          <p:cNvSpPr/>
          <p:nvPr/>
        </p:nvSpPr>
        <p:spPr>
          <a:xfrm>
            <a:off x="8032680" y="360000"/>
            <a:ext cx="107928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PlaceHolder 7"/>
          <p:cNvSpPr/>
          <p:nvPr/>
        </p:nvSpPr>
        <p:spPr>
          <a:xfrm>
            <a:off x="540000" y="360000"/>
            <a:ext cx="7222320" cy="110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Pense à passer par une fraction équivalente. Aide toi du matériel des fractions.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68" name="ZoneTexte 25"/>
              <p:cNvSpPr txBox="1"/>
              <p:nvPr/>
            </p:nvSpPr>
            <p:spPr>
              <a:xfrm>
                <a:off x="731160" y="1456200"/>
                <a:ext cx="4330800" cy="126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69" name=""/>
          <p:cNvSpPr/>
          <p:nvPr/>
        </p:nvSpPr>
        <p:spPr>
          <a:xfrm>
            <a:off x="7867080" y="359856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271" name="Groupe 5"/>
          <p:cNvGrpSpPr/>
          <p:nvPr/>
        </p:nvGrpSpPr>
        <p:grpSpPr>
          <a:xfrm>
            <a:off x="204840" y="3661200"/>
            <a:ext cx="7559640" cy="2847240"/>
            <a:chOff x="204840" y="3661200"/>
            <a:chExt cx="7559640" cy="2847240"/>
          </a:xfrm>
        </p:grpSpPr>
        <p:sp>
          <p:nvSpPr>
            <p:cNvPr id="272" name="Rectangle 62"/>
            <p:cNvSpPr/>
            <p:nvPr/>
          </p:nvSpPr>
          <p:spPr>
            <a:xfrm>
              <a:off x="272376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3" name="Rectangle 63"/>
            <p:cNvSpPr/>
            <p:nvPr/>
          </p:nvSpPr>
          <p:spPr>
            <a:xfrm>
              <a:off x="398952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4" name="Rectangle 64"/>
            <p:cNvSpPr/>
            <p:nvPr/>
          </p:nvSpPr>
          <p:spPr>
            <a:xfrm>
              <a:off x="27237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75" name="Rectangle 65"/>
            <p:cNvSpPr/>
            <p:nvPr/>
          </p:nvSpPr>
          <p:spPr>
            <a:xfrm>
              <a:off x="398952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76" name="Rectangle 66"/>
            <p:cNvSpPr/>
            <p:nvPr/>
          </p:nvSpPr>
          <p:spPr>
            <a:xfrm>
              <a:off x="1466280" y="366660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b050"/>
                  </a:solidFill>
                  <a:latin typeface="Aptos"/>
                  <a:ea typeface="DejaVu Sans"/>
                </a:rPr>
                <a:t>C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7" name="Rectangle 67"/>
            <p:cNvSpPr/>
            <p:nvPr/>
          </p:nvSpPr>
          <p:spPr>
            <a:xfrm>
              <a:off x="146628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78" name="Rectangle 68"/>
            <p:cNvSpPr/>
            <p:nvPr/>
          </p:nvSpPr>
          <p:spPr>
            <a:xfrm>
              <a:off x="204840" y="366660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ptos"/>
                  <a:ea typeface="DejaVu Sans"/>
                </a:rPr>
                <a:t>M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9" name="Rectangle 69"/>
            <p:cNvSpPr/>
            <p:nvPr/>
          </p:nvSpPr>
          <p:spPr>
            <a:xfrm>
              <a:off x="20484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80" name="Rectangle 70"/>
            <p:cNvSpPr/>
            <p:nvPr/>
          </p:nvSpPr>
          <p:spPr>
            <a:xfrm>
              <a:off x="5230800" y="36612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81" name="Rectangle 71"/>
            <p:cNvSpPr/>
            <p:nvPr/>
          </p:nvSpPr>
          <p:spPr>
            <a:xfrm>
              <a:off x="649908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82" name="Rectangle 72"/>
            <p:cNvSpPr/>
            <p:nvPr/>
          </p:nvSpPr>
          <p:spPr>
            <a:xfrm>
              <a:off x="52329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83" name="Rectangle 73"/>
            <p:cNvSpPr/>
            <p:nvPr/>
          </p:nvSpPr>
          <p:spPr>
            <a:xfrm>
              <a:off x="64965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84" name="ZoneTexte 26"/>
            <p:cNvSpPr/>
            <p:nvPr/>
          </p:nvSpPr>
          <p:spPr>
            <a:xfrm>
              <a:off x="4929840" y="4122000"/>
              <a:ext cx="976320" cy="2192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13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13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85" name="ZoneTexte 27"/>
                <p:cNvSpPr txBox="1"/>
                <p:nvPr/>
              </p:nvSpPr>
              <p:spPr>
                <a:xfrm>
                  <a:off x="5515200" y="4063680"/>
                  <a:ext cx="77400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86" name="ZoneTexte 28"/>
                <p:cNvSpPr txBox="1"/>
                <p:nvPr/>
              </p:nvSpPr>
              <p:spPr>
                <a:xfrm>
                  <a:off x="6682320" y="4084920"/>
                  <a:ext cx="99216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000" cy="56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320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9" name="Groupe 9"/>
          <p:cNvGrpSpPr/>
          <p:nvPr/>
        </p:nvGrpSpPr>
        <p:grpSpPr>
          <a:xfrm>
            <a:off x="204840" y="3660840"/>
            <a:ext cx="7559640" cy="2847240"/>
            <a:chOff x="204840" y="3660840"/>
            <a:chExt cx="7559640" cy="2847240"/>
          </a:xfrm>
        </p:grpSpPr>
        <p:sp>
          <p:nvSpPr>
            <p:cNvPr id="290" name="Rectangle 110"/>
            <p:cNvSpPr/>
            <p:nvPr/>
          </p:nvSpPr>
          <p:spPr>
            <a:xfrm>
              <a:off x="272376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1" name="Rectangle 111"/>
            <p:cNvSpPr/>
            <p:nvPr/>
          </p:nvSpPr>
          <p:spPr>
            <a:xfrm>
              <a:off x="398952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2" name="Rectangle 112"/>
            <p:cNvSpPr/>
            <p:nvPr/>
          </p:nvSpPr>
          <p:spPr>
            <a:xfrm>
              <a:off x="27237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93" name="Rectangle 113"/>
            <p:cNvSpPr/>
            <p:nvPr/>
          </p:nvSpPr>
          <p:spPr>
            <a:xfrm>
              <a:off x="398952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4" name="Rectangle 114"/>
            <p:cNvSpPr/>
            <p:nvPr/>
          </p:nvSpPr>
          <p:spPr>
            <a:xfrm>
              <a:off x="1466280" y="366624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b050"/>
                  </a:solidFill>
                  <a:latin typeface="Aptos"/>
                  <a:ea typeface="DejaVu Sans"/>
                </a:rPr>
                <a:t>C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5" name="Rectangle 115"/>
            <p:cNvSpPr/>
            <p:nvPr/>
          </p:nvSpPr>
          <p:spPr>
            <a:xfrm>
              <a:off x="146628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96" name="Rectangle 116"/>
            <p:cNvSpPr/>
            <p:nvPr/>
          </p:nvSpPr>
          <p:spPr>
            <a:xfrm>
              <a:off x="204840" y="366624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ptos"/>
                  <a:ea typeface="DejaVu Sans"/>
                </a:rPr>
                <a:t>M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7" name="Rectangle 117"/>
            <p:cNvSpPr/>
            <p:nvPr/>
          </p:nvSpPr>
          <p:spPr>
            <a:xfrm>
              <a:off x="20484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98" name="Rectangle 118"/>
            <p:cNvSpPr/>
            <p:nvPr/>
          </p:nvSpPr>
          <p:spPr>
            <a:xfrm>
              <a:off x="5230800" y="36608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9" name="Rectangle 119"/>
            <p:cNvSpPr/>
            <p:nvPr/>
          </p:nvSpPr>
          <p:spPr>
            <a:xfrm>
              <a:off x="649908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0" name="Rectangle 120"/>
            <p:cNvSpPr/>
            <p:nvPr/>
          </p:nvSpPr>
          <p:spPr>
            <a:xfrm>
              <a:off x="52329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4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1" name="Rectangle 121"/>
            <p:cNvSpPr/>
            <p:nvPr/>
          </p:nvSpPr>
          <p:spPr>
            <a:xfrm>
              <a:off x="64965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7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2" name="ZoneTexte 39"/>
            <p:cNvSpPr/>
            <p:nvPr/>
          </p:nvSpPr>
          <p:spPr>
            <a:xfrm>
              <a:off x="4929840" y="4121640"/>
              <a:ext cx="976320" cy="2192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13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13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303" name="ZoneTexte 40"/>
                <p:cNvSpPr txBox="1"/>
                <p:nvPr/>
              </p:nvSpPr>
              <p:spPr>
                <a:xfrm>
                  <a:off x="5515200" y="4063320"/>
                  <a:ext cx="77400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304" name="ZoneTexte 41"/>
                <p:cNvSpPr txBox="1"/>
                <p:nvPr/>
              </p:nvSpPr>
              <p:spPr>
                <a:xfrm>
                  <a:off x="6682320" y="4084560"/>
                  <a:ext cx="99216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  <p:sp>
        <p:nvSpPr>
          <p:cNvPr id="305" name=""/>
          <p:cNvSpPr/>
          <p:nvPr/>
        </p:nvSpPr>
        <p:spPr>
          <a:xfrm>
            <a:off x="8032680" y="360000"/>
            <a:ext cx="107928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"/>
          <p:cNvSpPr/>
          <p:nvPr/>
        </p:nvSpPr>
        <p:spPr>
          <a:xfrm>
            <a:off x="7867080" y="359856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08" name="ZoneTexte 38"/>
              <p:cNvSpPr txBox="1"/>
              <p:nvPr/>
            </p:nvSpPr>
            <p:spPr>
              <a:xfrm>
                <a:off x="731160" y="1456200"/>
                <a:ext cx="4520160" cy="126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texte 2"/>
          <p:cNvSpPr/>
          <p:nvPr/>
        </p:nvSpPr>
        <p:spPr>
          <a:xfrm>
            <a:off x="8197920" y="6490080"/>
            <a:ext cx="94320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8032680" y="360000"/>
            <a:ext cx="107928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/>
          <p:nvPr/>
        </p:nvSpPr>
        <p:spPr>
          <a:xfrm>
            <a:off x="540000" y="360000"/>
            <a:ext cx="7222320" cy="110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Pense à passer par une fraction équivalente. Aide toi du matériel des fractions.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2" name="ZoneTexte 1"/>
              <p:cNvSpPr txBox="1"/>
              <p:nvPr/>
            </p:nvSpPr>
            <p:spPr>
              <a:xfrm>
                <a:off x="731160" y="1456200"/>
                <a:ext cx="3736080" cy="126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93" name=""/>
          <p:cNvSpPr/>
          <p:nvPr/>
        </p:nvSpPr>
        <p:spPr>
          <a:xfrm>
            <a:off x="7867080" y="359856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95" name="Groupe 18"/>
          <p:cNvGrpSpPr/>
          <p:nvPr/>
        </p:nvGrpSpPr>
        <p:grpSpPr>
          <a:xfrm>
            <a:off x="204840" y="3661200"/>
            <a:ext cx="7559640" cy="2847240"/>
            <a:chOff x="204840" y="3661200"/>
            <a:chExt cx="7559640" cy="2847240"/>
          </a:xfrm>
        </p:grpSpPr>
        <p:sp>
          <p:nvSpPr>
            <p:cNvPr id="96" name="Rectangle 1"/>
            <p:cNvSpPr/>
            <p:nvPr/>
          </p:nvSpPr>
          <p:spPr>
            <a:xfrm>
              <a:off x="272376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7" name="Rectangle 2"/>
            <p:cNvSpPr/>
            <p:nvPr/>
          </p:nvSpPr>
          <p:spPr>
            <a:xfrm>
              <a:off x="398952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8" name="Rectangle 15"/>
            <p:cNvSpPr/>
            <p:nvPr/>
          </p:nvSpPr>
          <p:spPr>
            <a:xfrm>
              <a:off x="27237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99" name="Rectangle 16"/>
            <p:cNvSpPr/>
            <p:nvPr/>
          </p:nvSpPr>
          <p:spPr>
            <a:xfrm>
              <a:off x="398952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00" name="Rectangle 17"/>
            <p:cNvSpPr/>
            <p:nvPr/>
          </p:nvSpPr>
          <p:spPr>
            <a:xfrm>
              <a:off x="1466280" y="366660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b050"/>
                  </a:solidFill>
                  <a:latin typeface="Aptos"/>
                  <a:ea typeface="DejaVu Sans"/>
                </a:rPr>
                <a:t>C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1" name="Rectangle 18"/>
            <p:cNvSpPr/>
            <p:nvPr/>
          </p:nvSpPr>
          <p:spPr>
            <a:xfrm>
              <a:off x="146628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02" name="Rectangle 19"/>
            <p:cNvSpPr/>
            <p:nvPr/>
          </p:nvSpPr>
          <p:spPr>
            <a:xfrm>
              <a:off x="204840" y="366660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ptos"/>
                  <a:ea typeface="DejaVu Sans"/>
                </a:rPr>
                <a:t>M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" name="Rectangle 20"/>
            <p:cNvSpPr/>
            <p:nvPr/>
          </p:nvSpPr>
          <p:spPr>
            <a:xfrm>
              <a:off x="20484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04" name="Rectangle 21"/>
            <p:cNvSpPr/>
            <p:nvPr/>
          </p:nvSpPr>
          <p:spPr>
            <a:xfrm>
              <a:off x="5230800" y="36612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5" name="Rectangle 22"/>
            <p:cNvSpPr/>
            <p:nvPr/>
          </p:nvSpPr>
          <p:spPr>
            <a:xfrm>
              <a:off x="649908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Rectangle 23"/>
            <p:cNvSpPr/>
            <p:nvPr/>
          </p:nvSpPr>
          <p:spPr>
            <a:xfrm>
              <a:off x="52329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07" name="Rectangle 24"/>
            <p:cNvSpPr/>
            <p:nvPr/>
          </p:nvSpPr>
          <p:spPr>
            <a:xfrm>
              <a:off x="64965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08" name="ZoneTexte 10"/>
            <p:cNvSpPr/>
            <p:nvPr/>
          </p:nvSpPr>
          <p:spPr>
            <a:xfrm>
              <a:off x="4929840" y="4122000"/>
              <a:ext cx="976320" cy="2192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13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13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09" name="ZoneTexte 11"/>
                <p:cNvSpPr txBox="1"/>
                <p:nvPr/>
              </p:nvSpPr>
              <p:spPr>
                <a:xfrm>
                  <a:off x="5515200" y="4063680"/>
                  <a:ext cx="77400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10" name="ZoneTexte 12"/>
                <p:cNvSpPr txBox="1"/>
                <p:nvPr/>
              </p:nvSpPr>
              <p:spPr>
                <a:xfrm>
                  <a:off x="6682320" y="4084920"/>
                  <a:ext cx="99216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000" cy="56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320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3" name="ZoneTexte 6"/>
              <p:cNvSpPr txBox="1"/>
              <p:nvPr/>
            </p:nvSpPr>
            <p:spPr>
              <a:xfrm>
                <a:off x="731520" y="1456560"/>
                <a:ext cx="3565800" cy="126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114" name="Groupe 1"/>
          <p:cNvGrpSpPr/>
          <p:nvPr/>
        </p:nvGrpSpPr>
        <p:grpSpPr>
          <a:xfrm>
            <a:off x="204840" y="3660840"/>
            <a:ext cx="7559640" cy="2847240"/>
            <a:chOff x="204840" y="3660840"/>
            <a:chExt cx="7559640" cy="2847240"/>
          </a:xfrm>
        </p:grpSpPr>
        <p:sp>
          <p:nvSpPr>
            <p:cNvPr id="115" name="Rectangle 4"/>
            <p:cNvSpPr/>
            <p:nvPr/>
          </p:nvSpPr>
          <p:spPr>
            <a:xfrm>
              <a:off x="272376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" name="Rectangle 5"/>
            <p:cNvSpPr/>
            <p:nvPr/>
          </p:nvSpPr>
          <p:spPr>
            <a:xfrm>
              <a:off x="398952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7" name="Rectangle 6"/>
            <p:cNvSpPr/>
            <p:nvPr/>
          </p:nvSpPr>
          <p:spPr>
            <a:xfrm>
              <a:off x="27237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18" name="Rectangle 7"/>
            <p:cNvSpPr/>
            <p:nvPr/>
          </p:nvSpPr>
          <p:spPr>
            <a:xfrm>
              <a:off x="398952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9" name="Rectangle 8"/>
            <p:cNvSpPr/>
            <p:nvPr/>
          </p:nvSpPr>
          <p:spPr>
            <a:xfrm>
              <a:off x="1466280" y="366624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b050"/>
                  </a:solidFill>
                  <a:latin typeface="Aptos"/>
                  <a:ea typeface="DejaVu Sans"/>
                </a:rPr>
                <a:t>C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0" name="Rectangle 9"/>
            <p:cNvSpPr/>
            <p:nvPr/>
          </p:nvSpPr>
          <p:spPr>
            <a:xfrm>
              <a:off x="146628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21" name="Rectangle 10"/>
            <p:cNvSpPr/>
            <p:nvPr/>
          </p:nvSpPr>
          <p:spPr>
            <a:xfrm>
              <a:off x="204840" y="366624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ptos"/>
                  <a:ea typeface="DejaVu Sans"/>
                </a:rPr>
                <a:t>M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2" name="Rectangle 11"/>
            <p:cNvSpPr/>
            <p:nvPr/>
          </p:nvSpPr>
          <p:spPr>
            <a:xfrm>
              <a:off x="20484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23" name="Rectangle 12"/>
            <p:cNvSpPr/>
            <p:nvPr/>
          </p:nvSpPr>
          <p:spPr>
            <a:xfrm>
              <a:off x="5230800" y="36608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4" name="Rectangle 13"/>
            <p:cNvSpPr/>
            <p:nvPr/>
          </p:nvSpPr>
          <p:spPr>
            <a:xfrm>
              <a:off x="649908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5" name="Rectangle 14"/>
            <p:cNvSpPr/>
            <p:nvPr/>
          </p:nvSpPr>
          <p:spPr>
            <a:xfrm>
              <a:off x="52329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7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6" name="Rectangle 25"/>
            <p:cNvSpPr/>
            <p:nvPr/>
          </p:nvSpPr>
          <p:spPr>
            <a:xfrm>
              <a:off x="64965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27" name="ZoneTexte 13"/>
            <p:cNvSpPr/>
            <p:nvPr/>
          </p:nvSpPr>
          <p:spPr>
            <a:xfrm>
              <a:off x="4929840" y="4121640"/>
              <a:ext cx="976320" cy="2192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13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13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28" name="ZoneTexte 14"/>
                <p:cNvSpPr txBox="1"/>
                <p:nvPr/>
              </p:nvSpPr>
              <p:spPr>
                <a:xfrm>
                  <a:off x="5515200" y="4063320"/>
                  <a:ext cx="77400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29" name="ZoneTexte 15"/>
                <p:cNvSpPr txBox="1"/>
                <p:nvPr/>
              </p:nvSpPr>
              <p:spPr>
                <a:xfrm>
                  <a:off x="6682320" y="4084560"/>
                  <a:ext cx="99216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  <p:sp>
        <p:nvSpPr>
          <p:cNvPr id="130" name=""/>
          <p:cNvSpPr/>
          <p:nvPr/>
        </p:nvSpPr>
        <p:spPr>
          <a:xfrm>
            <a:off x="8032680" y="360000"/>
            <a:ext cx="107928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7867080" y="359856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Espace réservé du texte 1"/>
          <p:cNvSpPr/>
          <p:nvPr/>
        </p:nvSpPr>
        <p:spPr>
          <a:xfrm>
            <a:off x="8197920" y="6490080"/>
            <a:ext cx="94320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8032680" y="360000"/>
            <a:ext cx="107928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4"/>
          <p:cNvSpPr/>
          <p:nvPr/>
        </p:nvSpPr>
        <p:spPr>
          <a:xfrm>
            <a:off x="540000" y="360000"/>
            <a:ext cx="7222320" cy="110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Pense à passer par une fraction équivalente. Aide toi du matériel des fractions.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6" name="ZoneTexte 7"/>
              <p:cNvSpPr txBox="1"/>
              <p:nvPr/>
            </p:nvSpPr>
            <p:spPr>
              <a:xfrm>
                <a:off x="731160" y="1456200"/>
                <a:ext cx="3705120" cy="126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37" name=""/>
          <p:cNvSpPr/>
          <p:nvPr/>
        </p:nvSpPr>
        <p:spPr>
          <a:xfrm>
            <a:off x="7867080" y="359856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139" name="Groupe 2"/>
          <p:cNvGrpSpPr/>
          <p:nvPr/>
        </p:nvGrpSpPr>
        <p:grpSpPr>
          <a:xfrm>
            <a:off x="204840" y="3661200"/>
            <a:ext cx="7559640" cy="2847240"/>
            <a:chOff x="204840" y="3661200"/>
            <a:chExt cx="7559640" cy="2847240"/>
          </a:xfrm>
        </p:grpSpPr>
        <p:sp>
          <p:nvSpPr>
            <p:cNvPr id="140" name="Rectangle 26"/>
            <p:cNvSpPr/>
            <p:nvPr/>
          </p:nvSpPr>
          <p:spPr>
            <a:xfrm>
              <a:off x="272376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" name="Rectangle 27"/>
            <p:cNvSpPr/>
            <p:nvPr/>
          </p:nvSpPr>
          <p:spPr>
            <a:xfrm>
              <a:off x="398952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2" name="Rectangle 28"/>
            <p:cNvSpPr/>
            <p:nvPr/>
          </p:nvSpPr>
          <p:spPr>
            <a:xfrm>
              <a:off x="27237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43" name="Rectangle 29"/>
            <p:cNvSpPr/>
            <p:nvPr/>
          </p:nvSpPr>
          <p:spPr>
            <a:xfrm>
              <a:off x="398952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44" name="Rectangle 30"/>
            <p:cNvSpPr/>
            <p:nvPr/>
          </p:nvSpPr>
          <p:spPr>
            <a:xfrm>
              <a:off x="1466280" y="366660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b050"/>
                  </a:solidFill>
                  <a:latin typeface="Aptos"/>
                  <a:ea typeface="DejaVu Sans"/>
                </a:rPr>
                <a:t>C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" name="Rectangle 31"/>
            <p:cNvSpPr/>
            <p:nvPr/>
          </p:nvSpPr>
          <p:spPr>
            <a:xfrm>
              <a:off x="146628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46" name="Rectangle 32"/>
            <p:cNvSpPr/>
            <p:nvPr/>
          </p:nvSpPr>
          <p:spPr>
            <a:xfrm>
              <a:off x="204840" y="366660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ptos"/>
                  <a:ea typeface="DejaVu Sans"/>
                </a:rPr>
                <a:t>M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7" name="Rectangle 33"/>
            <p:cNvSpPr/>
            <p:nvPr/>
          </p:nvSpPr>
          <p:spPr>
            <a:xfrm>
              <a:off x="20484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48" name="Rectangle 34"/>
            <p:cNvSpPr/>
            <p:nvPr/>
          </p:nvSpPr>
          <p:spPr>
            <a:xfrm>
              <a:off x="5230800" y="36612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" name="Rectangle 35"/>
            <p:cNvSpPr/>
            <p:nvPr/>
          </p:nvSpPr>
          <p:spPr>
            <a:xfrm>
              <a:off x="649908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0" name="Rectangle 36"/>
            <p:cNvSpPr/>
            <p:nvPr/>
          </p:nvSpPr>
          <p:spPr>
            <a:xfrm>
              <a:off x="52329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51" name="Rectangle 37"/>
            <p:cNvSpPr/>
            <p:nvPr/>
          </p:nvSpPr>
          <p:spPr>
            <a:xfrm>
              <a:off x="64965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52" name="ZoneTexte 8"/>
            <p:cNvSpPr/>
            <p:nvPr/>
          </p:nvSpPr>
          <p:spPr>
            <a:xfrm>
              <a:off x="4929840" y="4122000"/>
              <a:ext cx="976320" cy="2192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13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13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53" name="ZoneTexte 9"/>
                <p:cNvSpPr txBox="1"/>
                <p:nvPr/>
              </p:nvSpPr>
              <p:spPr>
                <a:xfrm>
                  <a:off x="5515200" y="4063680"/>
                  <a:ext cx="77400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54" name="ZoneTexte 16"/>
                <p:cNvSpPr txBox="1"/>
                <p:nvPr/>
              </p:nvSpPr>
              <p:spPr>
                <a:xfrm>
                  <a:off x="6682320" y="4084920"/>
                  <a:ext cx="99216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000" cy="56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320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7" name="Groupe 6"/>
          <p:cNvGrpSpPr/>
          <p:nvPr/>
        </p:nvGrpSpPr>
        <p:grpSpPr>
          <a:xfrm>
            <a:off x="204840" y="3660840"/>
            <a:ext cx="7559640" cy="2847240"/>
            <a:chOff x="204840" y="3660840"/>
            <a:chExt cx="7559640" cy="2847240"/>
          </a:xfrm>
        </p:grpSpPr>
        <p:sp>
          <p:nvSpPr>
            <p:cNvPr id="158" name="Rectangle 74"/>
            <p:cNvSpPr/>
            <p:nvPr/>
          </p:nvSpPr>
          <p:spPr>
            <a:xfrm>
              <a:off x="272376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9" name="Rectangle 75"/>
            <p:cNvSpPr/>
            <p:nvPr/>
          </p:nvSpPr>
          <p:spPr>
            <a:xfrm>
              <a:off x="398952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0" name="Rectangle 76"/>
            <p:cNvSpPr/>
            <p:nvPr/>
          </p:nvSpPr>
          <p:spPr>
            <a:xfrm>
              <a:off x="27237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61" name="Rectangle 77"/>
            <p:cNvSpPr/>
            <p:nvPr/>
          </p:nvSpPr>
          <p:spPr>
            <a:xfrm>
              <a:off x="398952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" name="Rectangle 78"/>
            <p:cNvSpPr/>
            <p:nvPr/>
          </p:nvSpPr>
          <p:spPr>
            <a:xfrm>
              <a:off x="1466280" y="366624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b050"/>
                  </a:solidFill>
                  <a:latin typeface="Aptos"/>
                  <a:ea typeface="DejaVu Sans"/>
                </a:rPr>
                <a:t>C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3" name="Rectangle 79"/>
            <p:cNvSpPr/>
            <p:nvPr/>
          </p:nvSpPr>
          <p:spPr>
            <a:xfrm>
              <a:off x="146628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64" name="Rectangle 80"/>
            <p:cNvSpPr/>
            <p:nvPr/>
          </p:nvSpPr>
          <p:spPr>
            <a:xfrm>
              <a:off x="204840" y="366624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ptos"/>
                  <a:ea typeface="DejaVu Sans"/>
                </a:rPr>
                <a:t>M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5" name="Rectangle 81"/>
            <p:cNvSpPr/>
            <p:nvPr/>
          </p:nvSpPr>
          <p:spPr>
            <a:xfrm>
              <a:off x="20484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66" name="Rectangle 82"/>
            <p:cNvSpPr/>
            <p:nvPr/>
          </p:nvSpPr>
          <p:spPr>
            <a:xfrm>
              <a:off x="5230800" y="36608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7" name="Rectangle 83"/>
            <p:cNvSpPr/>
            <p:nvPr/>
          </p:nvSpPr>
          <p:spPr>
            <a:xfrm>
              <a:off x="649908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8" name="Rectangle 84"/>
            <p:cNvSpPr/>
            <p:nvPr/>
          </p:nvSpPr>
          <p:spPr>
            <a:xfrm>
              <a:off x="52329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9" name="Rectangle 85"/>
            <p:cNvSpPr/>
            <p:nvPr/>
          </p:nvSpPr>
          <p:spPr>
            <a:xfrm>
              <a:off x="64965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9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0" name="ZoneTexte 17"/>
            <p:cNvSpPr/>
            <p:nvPr/>
          </p:nvSpPr>
          <p:spPr>
            <a:xfrm>
              <a:off x="4929840" y="4121640"/>
              <a:ext cx="976320" cy="2192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13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13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71" name="ZoneTexte 29"/>
                <p:cNvSpPr txBox="1"/>
                <p:nvPr/>
              </p:nvSpPr>
              <p:spPr>
                <a:xfrm>
                  <a:off x="5515200" y="4063320"/>
                  <a:ext cx="77400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72" name="ZoneTexte 30"/>
                <p:cNvSpPr txBox="1"/>
                <p:nvPr/>
              </p:nvSpPr>
              <p:spPr>
                <a:xfrm>
                  <a:off x="6682320" y="4084560"/>
                  <a:ext cx="99216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  <p:sp>
        <p:nvSpPr>
          <p:cNvPr id="173" name=""/>
          <p:cNvSpPr/>
          <p:nvPr/>
        </p:nvSpPr>
        <p:spPr>
          <a:xfrm>
            <a:off x="8032680" y="360000"/>
            <a:ext cx="107928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7867080" y="359856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6" name="ZoneTexte 2"/>
              <p:cNvSpPr txBox="1"/>
              <p:nvPr/>
            </p:nvSpPr>
            <p:spPr>
              <a:xfrm>
                <a:off x="731520" y="1456920"/>
                <a:ext cx="4341240" cy="126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Espace réservé du texte 3"/>
          <p:cNvSpPr/>
          <p:nvPr/>
        </p:nvSpPr>
        <p:spPr>
          <a:xfrm>
            <a:off x="8197920" y="6490080"/>
            <a:ext cx="94320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>
            <a:off x="8032680" y="360000"/>
            <a:ext cx="107928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5"/>
          <p:cNvSpPr/>
          <p:nvPr/>
        </p:nvSpPr>
        <p:spPr>
          <a:xfrm>
            <a:off x="540000" y="360000"/>
            <a:ext cx="7222320" cy="110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Pense à passer par une fraction équivalente. Aide toi du matériel des fractions.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7867080" y="359856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182" name="Groupe 3"/>
          <p:cNvGrpSpPr/>
          <p:nvPr/>
        </p:nvGrpSpPr>
        <p:grpSpPr>
          <a:xfrm>
            <a:off x="204840" y="3661200"/>
            <a:ext cx="7559640" cy="2847240"/>
            <a:chOff x="204840" y="3661200"/>
            <a:chExt cx="7559640" cy="2847240"/>
          </a:xfrm>
        </p:grpSpPr>
        <p:sp>
          <p:nvSpPr>
            <p:cNvPr id="183" name="Rectangle 38"/>
            <p:cNvSpPr/>
            <p:nvPr/>
          </p:nvSpPr>
          <p:spPr>
            <a:xfrm>
              <a:off x="272376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4" name="Rectangle 39"/>
            <p:cNvSpPr/>
            <p:nvPr/>
          </p:nvSpPr>
          <p:spPr>
            <a:xfrm>
              <a:off x="398952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5" name="Rectangle 40"/>
            <p:cNvSpPr/>
            <p:nvPr/>
          </p:nvSpPr>
          <p:spPr>
            <a:xfrm>
              <a:off x="27237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86" name="Rectangle 41"/>
            <p:cNvSpPr/>
            <p:nvPr/>
          </p:nvSpPr>
          <p:spPr>
            <a:xfrm>
              <a:off x="398952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87" name="Rectangle 42"/>
            <p:cNvSpPr/>
            <p:nvPr/>
          </p:nvSpPr>
          <p:spPr>
            <a:xfrm>
              <a:off x="1466280" y="366660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b050"/>
                  </a:solidFill>
                  <a:latin typeface="Aptos"/>
                  <a:ea typeface="DejaVu Sans"/>
                </a:rPr>
                <a:t>C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8" name="Rectangle 43"/>
            <p:cNvSpPr/>
            <p:nvPr/>
          </p:nvSpPr>
          <p:spPr>
            <a:xfrm>
              <a:off x="146628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89" name="Rectangle 44"/>
            <p:cNvSpPr/>
            <p:nvPr/>
          </p:nvSpPr>
          <p:spPr>
            <a:xfrm>
              <a:off x="204840" y="366660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ptos"/>
                  <a:ea typeface="DejaVu Sans"/>
                </a:rPr>
                <a:t>M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0" name="Rectangle 45"/>
            <p:cNvSpPr/>
            <p:nvPr/>
          </p:nvSpPr>
          <p:spPr>
            <a:xfrm>
              <a:off x="20484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91" name="Rectangle 46"/>
            <p:cNvSpPr/>
            <p:nvPr/>
          </p:nvSpPr>
          <p:spPr>
            <a:xfrm>
              <a:off x="5230800" y="36612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2" name="Rectangle 47"/>
            <p:cNvSpPr/>
            <p:nvPr/>
          </p:nvSpPr>
          <p:spPr>
            <a:xfrm>
              <a:off x="649908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3" name="Rectangle 48"/>
            <p:cNvSpPr/>
            <p:nvPr/>
          </p:nvSpPr>
          <p:spPr>
            <a:xfrm>
              <a:off x="52329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94" name="Rectangle 49"/>
            <p:cNvSpPr/>
            <p:nvPr/>
          </p:nvSpPr>
          <p:spPr>
            <a:xfrm>
              <a:off x="64965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95" name="ZoneTexte 18"/>
            <p:cNvSpPr/>
            <p:nvPr/>
          </p:nvSpPr>
          <p:spPr>
            <a:xfrm>
              <a:off x="4929840" y="4122000"/>
              <a:ext cx="976320" cy="2192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13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13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96" name="ZoneTexte 19"/>
                <p:cNvSpPr txBox="1"/>
                <p:nvPr/>
              </p:nvSpPr>
              <p:spPr>
                <a:xfrm>
                  <a:off x="5515200" y="4063680"/>
                  <a:ext cx="77400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97" name="ZoneTexte 20"/>
                <p:cNvSpPr txBox="1"/>
                <p:nvPr/>
              </p:nvSpPr>
              <p:spPr>
                <a:xfrm>
                  <a:off x="6682320" y="4084920"/>
                  <a:ext cx="99216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198" name="ZoneTexte 3"/>
              <p:cNvSpPr txBox="1"/>
              <p:nvPr/>
            </p:nvSpPr>
            <p:spPr>
              <a:xfrm>
                <a:off x="731520" y="1456560"/>
                <a:ext cx="3953880" cy="126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000" cy="56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320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01" name="Groupe 7"/>
          <p:cNvGrpSpPr/>
          <p:nvPr/>
        </p:nvGrpSpPr>
        <p:grpSpPr>
          <a:xfrm>
            <a:off x="204840" y="3660840"/>
            <a:ext cx="7559640" cy="2847240"/>
            <a:chOff x="204840" y="3660840"/>
            <a:chExt cx="7559640" cy="2847240"/>
          </a:xfrm>
        </p:grpSpPr>
        <p:sp>
          <p:nvSpPr>
            <p:cNvPr id="202" name="Rectangle 86"/>
            <p:cNvSpPr/>
            <p:nvPr/>
          </p:nvSpPr>
          <p:spPr>
            <a:xfrm>
              <a:off x="272376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3" name="Rectangle 87"/>
            <p:cNvSpPr/>
            <p:nvPr/>
          </p:nvSpPr>
          <p:spPr>
            <a:xfrm>
              <a:off x="398952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4" name="Rectangle 88"/>
            <p:cNvSpPr/>
            <p:nvPr/>
          </p:nvSpPr>
          <p:spPr>
            <a:xfrm>
              <a:off x="27237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05" name="Rectangle 89"/>
            <p:cNvSpPr/>
            <p:nvPr/>
          </p:nvSpPr>
          <p:spPr>
            <a:xfrm>
              <a:off x="398952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2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6" name="Rectangle 90"/>
            <p:cNvSpPr/>
            <p:nvPr/>
          </p:nvSpPr>
          <p:spPr>
            <a:xfrm>
              <a:off x="1466280" y="366624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b050"/>
                  </a:solidFill>
                  <a:latin typeface="Aptos"/>
                  <a:ea typeface="DejaVu Sans"/>
                </a:rPr>
                <a:t>C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7" name="Rectangle 91"/>
            <p:cNvSpPr/>
            <p:nvPr/>
          </p:nvSpPr>
          <p:spPr>
            <a:xfrm>
              <a:off x="146628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08" name="Rectangle 92"/>
            <p:cNvSpPr/>
            <p:nvPr/>
          </p:nvSpPr>
          <p:spPr>
            <a:xfrm>
              <a:off x="204840" y="366624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ptos"/>
                  <a:ea typeface="DejaVu Sans"/>
                </a:rPr>
                <a:t>M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9" name="Rectangle 93"/>
            <p:cNvSpPr/>
            <p:nvPr/>
          </p:nvSpPr>
          <p:spPr>
            <a:xfrm>
              <a:off x="20484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10" name="Rectangle 94"/>
            <p:cNvSpPr/>
            <p:nvPr/>
          </p:nvSpPr>
          <p:spPr>
            <a:xfrm>
              <a:off x="5230800" y="36608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1" name="Rectangle 95"/>
            <p:cNvSpPr/>
            <p:nvPr/>
          </p:nvSpPr>
          <p:spPr>
            <a:xfrm>
              <a:off x="649908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2" name="Rectangle 96"/>
            <p:cNvSpPr/>
            <p:nvPr/>
          </p:nvSpPr>
          <p:spPr>
            <a:xfrm>
              <a:off x="52329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6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3" name="Rectangle 97"/>
            <p:cNvSpPr/>
            <p:nvPr/>
          </p:nvSpPr>
          <p:spPr>
            <a:xfrm>
              <a:off x="64965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3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4" name="ZoneTexte 31"/>
            <p:cNvSpPr/>
            <p:nvPr/>
          </p:nvSpPr>
          <p:spPr>
            <a:xfrm>
              <a:off x="4929840" y="4121640"/>
              <a:ext cx="976320" cy="2192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13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13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15" name="ZoneTexte 32"/>
                <p:cNvSpPr txBox="1"/>
                <p:nvPr/>
              </p:nvSpPr>
              <p:spPr>
                <a:xfrm>
                  <a:off x="5515200" y="4063320"/>
                  <a:ext cx="77400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16" name="ZoneTexte 33"/>
                <p:cNvSpPr txBox="1"/>
                <p:nvPr/>
              </p:nvSpPr>
              <p:spPr>
                <a:xfrm>
                  <a:off x="6682320" y="4084560"/>
                  <a:ext cx="99216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  <p:sp>
        <p:nvSpPr>
          <p:cNvPr id="217" name=""/>
          <p:cNvSpPr/>
          <p:nvPr/>
        </p:nvSpPr>
        <p:spPr>
          <a:xfrm>
            <a:off x="8032680" y="360000"/>
            <a:ext cx="107928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"/>
          <p:cNvSpPr/>
          <p:nvPr/>
        </p:nvSpPr>
        <p:spPr>
          <a:xfrm>
            <a:off x="7867080" y="359856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0" name="ZoneTexte 5"/>
              <p:cNvSpPr txBox="1"/>
              <p:nvPr/>
            </p:nvSpPr>
            <p:spPr>
              <a:xfrm>
                <a:off x="731520" y="1456920"/>
                <a:ext cx="5697360" cy="126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Espace réservé du texte 4"/>
          <p:cNvSpPr/>
          <p:nvPr/>
        </p:nvSpPr>
        <p:spPr>
          <a:xfrm>
            <a:off x="8197920" y="6490080"/>
            <a:ext cx="94320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"/>
          <p:cNvSpPr/>
          <p:nvPr/>
        </p:nvSpPr>
        <p:spPr>
          <a:xfrm>
            <a:off x="8032680" y="360000"/>
            <a:ext cx="107928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6"/>
          <p:cNvSpPr/>
          <p:nvPr/>
        </p:nvSpPr>
        <p:spPr>
          <a:xfrm>
            <a:off x="540000" y="360000"/>
            <a:ext cx="7222320" cy="110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Pense à passer par une fraction équivalente. Aide toi du matériel des fractions.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4" name="ZoneTexte 21"/>
              <p:cNvSpPr txBox="1"/>
              <p:nvPr/>
            </p:nvSpPr>
            <p:spPr>
              <a:xfrm>
                <a:off x="731160" y="1456200"/>
                <a:ext cx="4138920" cy="126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25" name=""/>
          <p:cNvSpPr/>
          <p:nvPr/>
        </p:nvSpPr>
        <p:spPr>
          <a:xfrm>
            <a:off x="7867080" y="359856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227" name="Groupe 4"/>
          <p:cNvGrpSpPr/>
          <p:nvPr/>
        </p:nvGrpSpPr>
        <p:grpSpPr>
          <a:xfrm>
            <a:off x="204840" y="3661200"/>
            <a:ext cx="7559640" cy="2847240"/>
            <a:chOff x="204840" y="3661200"/>
            <a:chExt cx="7559640" cy="2847240"/>
          </a:xfrm>
        </p:grpSpPr>
        <p:sp>
          <p:nvSpPr>
            <p:cNvPr id="228" name="Rectangle 50"/>
            <p:cNvSpPr/>
            <p:nvPr/>
          </p:nvSpPr>
          <p:spPr>
            <a:xfrm>
              <a:off x="272376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9" name="Rectangle 51"/>
            <p:cNvSpPr/>
            <p:nvPr/>
          </p:nvSpPr>
          <p:spPr>
            <a:xfrm>
              <a:off x="398952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0" name="Rectangle 52"/>
            <p:cNvSpPr/>
            <p:nvPr/>
          </p:nvSpPr>
          <p:spPr>
            <a:xfrm>
              <a:off x="27237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31" name="Rectangle 53"/>
            <p:cNvSpPr/>
            <p:nvPr/>
          </p:nvSpPr>
          <p:spPr>
            <a:xfrm>
              <a:off x="398952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32" name="Rectangle 54"/>
            <p:cNvSpPr/>
            <p:nvPr/>
          </p:nvSpPr>
          <p:spPr>
            <a:xfrm>
              <a:off x="1466280" y="366660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b050"/>
                  </a:solidFill>
                  <a:latin typeface="Aptos"/>
                  <a:ea typeface="DejaVu Sans"/>
                </a:rPr>
                <a:t>C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3" name="Rectangle 55"/>
            <p:cNvSpPr/>
            <p:nvPr/>
          </p:nvSpPr>
          <p:spPr>
            <a:xfrm>
              <a:off x="146628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34" name="Rectangle 56"/>
            <p:cNvSpPr/>
            <p:nvPr/>
          </p:nvSpPr>
          <p:spPr>
            <a:xfrm>
              <a:off x="204840" y="366660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ptos"/>
                  <a:ea typeface="DejaVu Sans"/>
                </a:rPr>
                <a:t>M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5" name="Rectangle 57"/>
            <p:cNvSpPr/>
            <p:nvPr/>
          </p:nvSpPr>
          <p:spPr>
            <a:xfrm>
              <a:off x="20484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36" name="Rectangle 58"/>
            <p:cNvSpPr/>
            <p:nvPr/>
          </p:nvSpPr>
          <p:spPr>
            <a:xfrm>
              <a:off x="5230800" y="36612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7" name="Rectangle 59"/>
            <p:cNvSpPr/>
            <p:nvPr/>
          </p:nvSpPr>
          <p:spPr>
            <a:xfrm>
              <a:off x="6499080" y="366660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8" name="Rectangle 60"/>
            <p:cNvSpPr/>
            <p:nvPr/>
          </p:nvSpPr>
          <p:spPr>
            <a:xfrm>
              <a:off x="52329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39" name="Rectangle 61"/>
            <p:cNvSpPr/>
            <p:nvPr/>
          </p:nvSpPr>
          <p:spPr>
            <a:xfrm>
              <a:off x="6496560" y="470412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40" name="ZoneTexte 22"/>
            <p:cNvSpPr/>
            <p:nvPr/>
          </p:nvSpPr>
          <p:spPr>
            <a:xfrm>
              <a:off x="4929840" y="4122000"/>
              <a:ext cx="976320" cy="2192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13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13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41" name="ZoneTexte 23"/>
                <p:cNvSpPr txBox="1"/>
                <p:nvPr/>
              </p:nvSpPr>
              <p:spPr>
                <a:xfrm>
                  <a:off x="5515200" y="4063680"/>
                  <a:ext cx="77400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42" name="ZoneTexte 24"/>
                <p:cNvSpPr txBox="1"/>
                <p:nvPr/>
              </p:nvSpPr>
              <p:spPr>
                <a:xfrm>
                  <a:off x="6682320" y="4084920"/>
                  <a:ext cx="99216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000" cy="56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320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45" name="Groupe 8"/>
          <p:cNvGrpSpPr/>
          <p:nvPr/>
        </p:nvGrpSpPr>
        <p:grpSpPr>
          <a:xfrm>
            <a:off x="204840" y="3660840"/>
            <a:ext cx="7559640" cy="2847240"/>
            <a:chOff x="204840" y="3660840"/>
            <a:chExt cx="7559640" cy="2847240"/>
          </a:xfrm>
        </p:grpSpPr>
        <p:sp>
          <p:nvSpPr>
            <p:cNvPr id="246" name="Rectangle 98"/>
            <p:cNvSpPr/>
            <p:nvPr/>
          </p:nvSpPr>
          <p:spPr>
            <a:xfrm>
              <a:off x="272376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7" name="Rectangle 99"/>
            <p:cNvSpPr/>
            <p:nvPr/>
          </p:nvSpPr>
          <p:spPr>
            <a:xfrm>
              <a:off x="398952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8" name="Rectangle 100"/>
            <p:cNvSpPr/>
            <p:nvPr/>
          </p:nvSpPr>
          <p:spPr>
            <a:xfrm>
              <a:off x="27237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49" name="Rectangle 101"/>
            <p:cNvSpPr/>
            <p:nvPr/>
          </p:nvSpPr>
          <p:spPr>
            <a:xfrm>
              <a:off x="398952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0" name="Rectangle 102"/>
            <p:cNvSpPr/>
            <p:nvPr/>
          </p:nvSpPr>
          <p:spPr>
            <a:xfrm>
              <a:off x="1466280" y="366624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b050"/>
                  </a:solidFill>
                  <a:latin typeface="Aptos"/>
                  <a:ea typeface="DejaVu Sans"/>
                </a:rPr>
                <a:t>C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1" name="Rectangle 103"/>
            <p:cNvSpPr/>
            <p:nvPr/>
          </p:nvSpPr>
          <p:spPr>
            <a:xfrm>
              <a:off x="146628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52" name="Rectangle 104"/>
            <p:cNvSpPr/>
            <p:nvPr/>
          </p:nvSpPr>
          <p:spPr>
            <a:xfrm>
              <a:off x="204840" y="3666240"/>
              <a:ext cx="1265400" cy="1037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ptos"/>
                  <a:ea typeface="DejaVu Sans"/>
                </a:rPr>
                <a:t>M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3" name="Rectangle 105"/>
            <p:cNvSpPr/>
            <p:nvPr/>
          </p:nvSpPr>
          <p:spPr>
            <a:xfrm>
              <a:off x="20484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54" name="Rectangle 106"/>
            <p:cNvSpPr/>
            <p:nvPr/>
          </p:nvSpPr>
          <p:spPr>
            <a:xfrm>
              <a:off x="5230800" y="36608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5" name="Rectangle 107"/>
            <p:cNvSpPr/>
            <p:nvPr/>
          </p:nvSpPr>
          <p:spPr>
            <a:xfrm>
              <a:off x="6499080" y="3666240"/>
              <a:ext cx="1265400" cy="1036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6" name="Rectangle 108"/>
            <p:cNvSpPr/>
            <p:nvPr/>
          </p:nvSpPr>
          <p:spPr>
            <a:xfrm>
              <a:off x="52329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66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5</a:t>
              </a:r>
              <a:endParaRPr b="0" lang="fr-FR" sz="6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7" name="Rectangle 109"/>
            <p:cNvSpPr/>
            <p:nvPr/>
          </p:nvSpPr>
          <p:spPr>
            <a:xfrm>
              <a:off x="6496560" y="4703760"/>
              <a:ext cx="1265400" cy="180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58" name="ZoneTexte 35"/>
            <p:cNvSpPr/>
            <p:nvPr/>
          </p:nvSpPr>
          <p:spPr>
            <a:xfrm>
              <a:off x="4929840" y="4121640"/>
              <a:ext cx="976320" cy="2192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13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13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59" name="ZoneTexte 36"/>
                <p:cNvSpPr txBox="1"/>
                <p:nvPr/>
              </p:nvSpPr>
              <p:spPr>
                <a:xfrm>
                  <a:off x="5515200" y="4063320"/>
                  <a:ext cx="77400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60" name="ZoneTexte 37"/>
                <p:cNvSpPr txBox="1"/>
                <p:nvPr/>
              </p:nvSpPr>
              <p:spPr>
                <a:xfrm>
                  <a:off x="6682320" y="4084560"/>
                  <a:ext cx="992160" cy="5194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</p:grpSp>
      <p:sp>
        <p:nvSpPr>
          <p:cNvPr id="261" name=""/>
          <p:cNvSpPr/>
          <p:nvPr/>
        </p:nvSpPr>
        <p:spPr>
          <a:xfrm>
            <a:off x="8032680" y="360000"/>
            <a:ext cx="107928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"/>
          <p:cNvSpPr/>
          <p:nvPr/>
        </p:nvSpPr>
        <p:spPr>
          <a:xfrm>
            <a:off x="7867080" y="359856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"/>
          <p:cNvSpPr/>
          <p:nvPr/>
        </p:nvSpPr>
        <p:spPr>
          <a:xfrm>
            <a:off x="180000" y="360144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64" name="ZoneTexte 34"/>
              <p:cNvSpPr txBox="1"/>
              <p:nvPr/>
            </p:nvSpPr>
            <p:spPr>
              <a:xfrm>
                <a:off x="731160" y="1456560"/>
                <a:ext cx="5366880" cy="126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10</m:t>
                        </m:r>
                      </m:num>
                      <m:den>
                        <m:r>
                          <m:t xml:space="preserve">12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135</TotalTime>
  <Application>LibreOffice/7.4.3.2$Windows_X86_64 LibreOffice_project/1048a8393ae2eeec98dff31b5c133c5f1d08b890</Application>
  <AppVersion>15.0000</AppVersion>
  <Words>122</Words>
  <Paragraphs>34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2026-02-10T17:51:24Z</dcterms:modified>
  <cp:revision>105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9</vt:i4>
  </property>
</Properties>
</file>